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622" r:id="rId2"/>
    <p:sldId id="627" r:id="rId3"/>
    <p:sldId id="628" r:id="rId4"/>
    <p:sldId id="33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6992"/>
    <p:restoredTop sz="94849"/>
  </p:normalViewPr>
  <p:slideViewPr>
    <p:cSldViewPr snapToGrid="0" snapToObjects="1">
      <p:cViewPr varScale="1">
        <p:scale>
          <a:sx n="91" d="100"/>
          <a:sy n="91" d="100"/>
        </p:scale>
        <p:origin x="1640" y="184"/>
      </p:cViewPr>
      <p:guideLst/>
    </p:cSldViewPr>
  </p:slideViewPr>
  <p:outlineViewPr>
    <p:cViewPr>
      <p:scale>
        <a:sx n="33" d="100"/>
        <a:sy n="33" d="100"/>
      </p:scale>
      <p:origin x="0" y="-270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0B12C-1123-004E-8848-7AE238293B4E}" type="datetimeFigureOut">
              <a:rPr lang="en-US" smtClean="0"/>
              <a:t>5/8/19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625B4-B9D5-E946-BE85-92FCBBDB5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18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0F2CE-DAA7-4DEE-8EED-08DDA41E7B9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9BFF-9304-4EE8-967B-56F816FBB8C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85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9BFF-9304-4EE8-967B-56F816FBB8C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54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34C-6A03-6343-85EE-06C34B3C13FA}" type="datetimeFigureOut">
              <a:rPr lang="en-US" smtClean="0"/>
              <a:t>5/8/19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415-DBA7-2A41-AA46-4436F68401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34C-6A03-6343-85EE-06C34B3C13FA}" type="datetimeFigureOut">
              <a:rPr lang="en-US" smtClean="0"/>
              <a:t>5/8/19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415-DBA7-2A41-AA46-4436F68401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34C-6A03-6343-85EE-06C34B3C13FA}" type="datetimeFigureOut">
              <a:rPr lang="en-US" smtClean="0"/>
              <a:t>5/8/19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415-DBA7-2A41-AA46-4436F68401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29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 Highlight">
    <p:bg>
      <p:bgPr>
        <a:gradFill>
          <a:gsLst>
            <a:gs pos="33100">
              <a:srgbClr val="000000"/>
            </a:gs>
            <a:gs pos="67248">
              <a:srgbClr val="19375C"/>
            </a:gs>
            <a:gs pos="100000">
              <a:srgbClr val="326EB9"/>
            </a:gs>
          </a:gsLst>
          <a:lin ang="1394779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 bwMode="auto">
          <a:xfrm>
            <a:off x="6096001" y="3281082"/>
            <a:ext cx="6095999" cy="0"/>
          </a:xfrm>
          <a:prstGeom prst="line">
            <a:avLst/>
          </a:prstGeom>
          <a:solidFill>
            <a:schemeClr val="accent2"/>
          </a:solidFill>
          <a:ln w="31750" cap="sq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0" y="0"/>
            <a:ext cx="8245296" cy="6858000"/>
          </a:xfrm>
          <a:custGeom>
            <a:avLst/>
            <a:gdLst>
              <a:gd name="T0" fmla="*/ 1581 w 3529"/>
              <a:gd name="T1" fmla="*/ 847 h 2936"/>
              <a:gd name="T2" fmla="*/ 1468 w 3529"/>
              <a:gd name="T3" fmla="*/ 0 h 2936"/>
              <a:gd name="T4" fmla="*/ 1093 w 3529"/>
              <a:gd name="T5" fmla="*/ 359 h 2936"/>
              <a:gd name="T6" fmla="*/ 718 w 3529"/>
              <a:gd name="T7" fmla="*/ 0 h 2936"/>
              <a:gd name="T8" fmla="*/ 608 w 3529"/>
              <a:gd name="T9" fmla="*/ 844 h 2936"/>
              <a:gd name="T10" fmla="*/ 485 w 3529"/>
              <a:gd name="T11" fmla="*/ 0 h 2936"/>
              <a:gd name="T12" fmla="*/ 116 w 3529"/>
              <a:gd name="T13" fmla="*/ 352 h 2936"/>
              <a:gd name="T14" fmla="*/ 0 w 3529"/>
              <a:gd name="T15" fmla="*/ 253 h 2936"/>
              <a:gd name="T16" fmla="*/ 0 w 3529"/>
              <a:gd name="T17" fmla="*/ 468 h 2936"/>
              <a:gd name="T18" fmla="*/ 116 w 3529"/>
              <a:gd name="T19" fmla="*/ 368 h 2936"/>
              <a:gd name="T20" fmla="*/ 0 w 3529"/>
              <a:gd name="T21" fmla="*/ 1452 h 2936"/>
              <a:gd name="T22" fmla="*/ 1093 w 3529"/>
              <a:gd name="T23" fmla="*/ 375 h 2936"/>
              <a:gd name="T24" fmla="*/ 1577 w 3529"/>
              <a:gd name="T25" fmla="*/ 859 h 2936"/>
              <a:gd name="T26" fmla="*/ 1092 w 3529"/>
              <a:gd name="T27" fmla="*/ 2307 h 2936"/>
              <a:gd name="T28" fmla="*/ 0 w 3529"/>
              <a:gd name="T29" fmla="*/ 2428 h 2936"/>
              <a:gd name="T30" fmla="*/ 606 w 3529"/>
              <a:gd name="T31" fmla="*/ 1838 h 2936"/>
              <a:gd name="T32" fmla="*/ 598 w 3529"/>
              <a:gd name="T33" fmla="*/ 2800 h 2936"/>
              <a:gd name="T34" fmla="*/ 749 w 3529"/>
              <a:gd name="T35" fmla="*/ 2936 h 2936"/>
              <a:gd name="T36" fmla="*/ 1092 w 3529"/>
              <a:gd name="T37" fmla="*/ 2323 h 2936"/>
              <a:gd name="T38" fmla="*/ 1437 w 3529"/>
              <a:gd name="T39" fmla="*/ 2936 h 2936"/>
              <a:gd name="T40" fmla="*/ 2555 w 3529"/>
              <a:gd name="T41" fmla="*/ 1835 h 2936"/>
              <a:gd name="T42" fmla="*/ 3383 w 3529"/>
              <a:gd name="T43" fmla="*/ 2936 h 2936"/>
              <a:gd name="T44" fmla="*/ 3529 w 3529"/>
              <a:gd name="T45" fmla="*/ 2804 h 2936"/>
              <a:gd name="T46" fmla="*/ 2563 w 3529"/>
              <a:gd name="T47" fmla="*/ 1827 h 2936"/>
              <a:gd name="T48" fmla="*/ 3480 w 3529"/>
              <a:gd name="T49" fmla="*/ 893 h 2936"/>
              <a:gd name="T50" fmla="*/ 2075 w 3529"/>
              <a:gd name="T51" fmla="*/ 1340 h 2936"/>
              <a:gd name="T52" fmla="*/ 2075 w 3529"/>
              <a:gd name="T53" fmla="*/ 370 h 2936"/>
              <a:gd name="T54" fmla="*/ 2428 w 3529"/>
              <a:gd name="T55" fmla="*/ 0 h 2936"/>
              <a:gd name="T56" fmla="*/ 1580 w 3529"/>
              <a:gd name="T57" fmla="*/ 2793 h 2936"/>
              <a:gd name="T58" fmla="*/ 2067 w 3529"/>
              <a:gd name="T59" fmla="*/ 1348 h 2936"/>
              <a:gd name="T60" fmla="*/ 2544 w 3529"/>
              <a:gd name="T61" fmla="*/ 855 h 2936"/>
              <a:gd name="T62" fmla="*/ 1589 w 3529"/>
              <a:gd name="T63" fmla="*/ 855 h 2936"/>
              <a:gd name="T64" fmla="*/ 2544 w 3529"/>
              <a:gd name="T65" fmla="*/ 855 h 2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529" h="2936">
                <a:moveTo>
                  <a:pt x="2428" y="0"/>
                </a:moveTo>
                <a:lnTo>
                  <a:pt x="1581" y="847"/>
                </a:lnTo>
                <a:lnTo>
                  <a:pt x="1101" y="367"/>
                </a:lnTo>
                <a:lnTo>
                  <a:pt x="1468" y="0"/>
                </a:lnTo>
                <a:lnTo>
                  <a:pt x="1452" y="0"/>
                </a:lnTo>
                <a:lnTo>
                  <a:pt x="1093" y="359"/>
                </a:lnTo>
                <a:lnTo>
                  <a:pt x="736" y="0"/>
                </a:lnTo>
                <a:lnTo>
                  <a:pt x="718" y="0"/>
                </a:lnTo>
                <a:lnTo>
                  <a:pt x="1085" y="367"/>
                </a:lnTo>
                <a:lnTo>
                  <a:pt x="608" y="844"/>
                </a:lnTo>
                <a:lnTo>
                  <a:pt x="124" y="360"/>
                </a:lnTo>
                <a:lnTo>
                  <a:pt x="485" y="0"/>
                </a:lnTo>
                <a:lnTo>
                  <a:pt x="468" y="0"/>
                </a:lnTo>
                <a:lnTo>
                  <a:pt x="116" y="352"/>
                </a:lnTo>
                <a:lnTo>
                  <a:pt x="0" y="237"/>
                </a:lnTo>
                <a:lnTo>
                  <a:pt x="0" y="253"/>
                </a:lnTo>
                <a:lnTo>
                  <a:pt x="107" y="360"/>
                </a:lnTo>
                <a:lnTo>
                  <a:pt x="0" y="468"/>
                </a:lnTo>
                <a:lnTo>
                  <a:pt x="0" y="485"/>
                </a:lnTo>
                <a:lnTo>
                  <a:pt x="116" y="368"/>
                </a:lnTo>
                <a:lnTo>
                  <a:pt x="600" y="852"/>
                </a:lnTo>
                <a:lnTo>
                  <a:pt x="0" y="1452"/>
                </a:lnTo>
                <a:lnTo>
                  <a:pt x="0" y="1468"/>
                </a:lnTo>
                <a:lnTo>
                  <a:pt x="1093" y="375"/>
                </a:lnTo>
                <a:lnTo>
                  <a:pt x="1573" y="855"/>
                </a:lnTo>
                <a:lnTo>
                  <a:pt x="1577" y="859"/>
                </a:lnTo>
                <a:lnTo>
                  <a:pt x="2058" y="1340"/>
                </a:lnTo>
                <a:lnTo>
                  <a:pt x="1092" y="2307"/>
                </a:lnTo>
                <a:lnTo>
                  <a:pt x="606" y="1821"/>
                </a:lnTo>
                <a:lnTo>
                  <a:pt x="0" y="2428"/>
                </a:lnTo>
                <a:lnTo>
                  <a:pt x="0" y="2444"/>
                </a:lnTo>
                <a:lnTo>
                  <a:pt x="606" y="1838"/>
                </a:lnTo>
                <a:lnTo>
                  <a:pt x="1084" y="2315"/>
                </a:lnTo>
                <a:lnTo>
                  <a:pt x="598" y="2800"/>
                </a:lnTo>
                <a:lnTo>
                  <a:pt x="733" y="2936"/>
                </a:lnTo>
                <a:lnTo>
                  <a:pt x="749" y="2936"/>
                </a:lnTo>
                <a:lnTo>
                  <a:pt x="615" y="2800"/>
                </a:lnTo>
                <a:lnTo>
                  <a:pt x="1092" y="2323"/>
                </a:lnTo>
                <a:lnTo>
                  <a:pt x="1572" y="2801"/>
                </a:lnTo>
                <a:lnTo>
                  <a:pt x="1437" y="2936"/>
                </a:lnTo>
                <a:lnTo>
                  <a:pt x="1453" y="2936"/>
                </a:lnTo>
                <a:lnTo>
                  <a:pt x="2555" y="1835"/>
                </a:lnTo>
                <a:lnTo>
                  <a:pt x="3519" y="2799"/>
                </a:lnTo>
                <a:lnTo>
                  <a:pt x="3383" y="2936"/>
                </a:lnTo>
                <a:lnTo>
                  <a:pt x="3399" y="2936"/>
                </a:lnTo>
                <a:lnTo>
                  <a:pt x="3529" y="2804"/>
                </a:lnTo>
                <a:lnTo>
                  <a:pt x="3529" y="2793"/>
                </a:lnTo>
                <a:lnTo>
                  <a:pt x="2563" y="1827"/>
                </a:lnTo>
                <a:lnTo>
                  <a:pt x="3489" y="901"/>
                </a:lnTo>
                <a:lnTo>
                  <a:pt x="3480" y="893"/>
                </a:lnTo>
                <a:lnTo>
                  <a:pt x="2555" y="1819"/>
                </a:lnTo>
                <a:lnTo>
                  <a:pt x="2075" y="1340"/>
                </a:lnTo>
                <a:lnTo>
                  <a:pt x="2561" y="855"/>
                </a:lnTo>
                <a:lnTo>
                  <a:pt x="2075" y="370"/>
                </a:lnTo>
                <a:lnTo>
                  <a:pt x="2444" y="0"/>
                </a:lnTo>
                <a:lnTo>
                  <a:pt x="2428" y="0"/>
                </a:lnTo>
                <a:close/>
                <a:moveTo>
                  <a:pt x="2546" y="1827"/>
                </a:moveTo>
                <a:lnTo>
                  <a:pt x="1580" y="2793"/>
                </a:lnTo>
                <a:lnTo>
                  <a:pt x="1100" y="2315"/>
                </a:lnTo>
                <a:lnTo>
                  <a:pt x="2067" y="1348"/>
                </a:lnTo>
                <a:lnTo>
                  <a:pt x="2546" y="1827"/>
                </a:lnTo>
                <a:close/>
                <a:moveTo>
                  <a:pt x="2544" y="855"/>
                </a:moveTo>
                <a:lnTo>
                  <a:pt x="2067" y="1332"/>
                </a:lnTo>
                <a:lnTo>
                  <a:pt x="1589" y="855"/>
                </a:lnTo>
                <a:lnTo>
                  <a:pt x="2067" y="378"/>
                </a:lnTo>
                <a:lnTo>
                  <a:pt x="2544" y="855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06584" y="2743200"/>
            <a:ext cx="3750017" cy="731520"/>
          </a:xfrm>
        </p:spPr>
        <p:txBody>
          <a:bodyPr rIns="91440"/>
          <a:lstStyle>
            <a:lvl1pPr algn="r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with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390264" y="3566160"/>
            <a:ext cx="7193565" cy="9144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>
              <a:buNone/>
              <a:defRPr lang="en-US" sz="28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</a:pPr>
            <a:r>
              <a:rPr lang="en-US"/>
              <a:t>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390264" y="2743200"/>
            <a:ext cx="3841480" cy="731520"/>
          </a:xfrm>
          <a:solidFill>
            <a:schemeClr val="accent3"/>
          </a:solidFill>
          <a:ln>
            <a:noFill/>
          </a:ln>
        </p:spPr>
        <p:txBody>
          <a:bodyPr lIns="182880" anchor="ctr" anchorCtr="0"/>
          <a:lstStyle>
            <a:lvl1pPr marL="0" indent="0">
              <a:buNone/>
              <a:defRPr sz="4400">
                <a:solidFill>
                  <a:schemeClr val="tx2"/>
                </a:solidFill>
              </a:defRPr>
            </a:lvl1pPr>
            <a:lvl2pPr marL="0" indent="0">
              <a:buNone/>
              <a:defRPr sz="3200">
                <a:solidFill>
                  <a:schemeClr val="tx2"/>
                </a:solidFill>
              </a:defRPr>
            </a:lvl2pPr>
            <a:lvl3pPr marL="0" indent="0">
              <a:buNone/>
              <a:defRPr sz="3200">
                <a:solidFill>
                  <a:schemeClr val="tx2"/>
                </a:solidFill>
              </a:defRPr>
            </a:lvl3pPr>
            <a:lvl4pPr marL="0" indent="0">
              <a:buNone/>
              <a:defRPr sz="3200">
                <a:solidFill>
                  <a:schemeClr val="tx2"/>
                </a:solidFill>
              </a:defRPr>
            </a:lvl4pPr>
            <a:lvl5pPr marL="0" indent="0">
              <a:buNone/>
              <a:defRPr sz="3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highlight…</a:t>
            </a:r>
          </a:p>
        </p:txBody>
      </p:sp>
    </p:spTree>
    <p:extLst>
      <p:ext uri="{BB962C8B-B14F-4D97-AF65-F5344CB8AC3E}">
        <p14:creationId xmlns:p14="http://schemas.microsoft.com/office/powerpoint/2010/main" val="398755498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">
    <p:bg>
      <p:bgPr>
        <a:gradFill>
          <a:gsLst>
            <a:gs pos="33100">
              <a:srgbClr val="000000"/>
            </a:gs>
            <a:gs pos="67248">
              <a:srgbClr val="19375C"/>
            </a:gs>
            <a:gs pos="100000">
              <a:srgbClr val="326EB9"/>
            </a:gs>
          </a:gsLst>
          <a:lin ang="1394779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 bwMode="auto">
          <a:xfrm>
            <a:off x="8016741" y="3281082"/>
            <a:ext cx="4175259" cy="0"/>
          </a:xfrm>
          <a:prstGeom prst="line">
            <a:avLst/>
          </a:prstGeom>
          <a:solidFill>
            <a:schemeClr val="accent2"/>
          </a:solidFill>
          <a:ln w="31750" cap="sq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0" y="0"/>
            <a:ext cx="8245296" cy="6858000"/>
          </a:xfrm>
          <a:custGeom>
            <a:avLst/>
            <a:gdLst>
              <a:gd name="T0" fmla="*/ 1581 w 3529"/>
              <a:gd name="T1" fmla="*/ 847 h 2936"/>
              <a:gd name="T2" fmla="*/ 1468 w 3529"/>
              <a:gd name="T3" fmla="*/ 0 h 2936"/>
              <a:gd name="T4" fmla="*/ 1093 w 3529"/>
              <a:gd name="T5" fmla="*/ 359 h 2936"/>
              <a:gd name="T6" fmla="*/ 718 w 3529"/>
              <a:gd name="T7" fmla="*/ 0 h 2936"/>
              <a:gd name="T8" fmla="*/ 608 w 3529"/>
              <a:gd name="T9" fmla="*/ 844 h 2936"/>
              <a:gd name="T10" fmla="*/ 485 w 3529"/>
              <a:gd name="T11" fmla="*/ 0 h 2936"/>
              <a:gd name="T12" fmla="*/ 116 w 3529"/>
              <a:gd name="T13" fmla="*/ 352 h 2936"/>
              <a:gd name="T14" fmla="*/ 0 w 3529"/>
              <a:gd name="T15" fmla="*/ 253 h 2936"/>
              <a:gd name="T16" fmla="*/ 0 w 3529"/>
              <a:gd name="T17" fmla="*/ 468 h 2936"/>
              <a:gd name="T18" fmla="*/ 116 w 3529"/>
              <a:gd name="T19" fmla="*/ 368 h 2936"/>
              <a:gd name="T20" fmla="*/ 0 w 3529"/>
              <a:gd name="T21" fmla="*/ 1452 h 2936"/>
              <a:gd name="T22" fmla="*/ 1093 w 3529"/>
              <a:gd name="T23" fmla="*/ 375 h 2936"/>
              <a:gd name="T24" fmla="*/ 1577 w 3529"/>
              <a:gd name="T25" fmla="*/ 859 h 2936"/>
              <a:gd name="T26" fmla="*/ 1092 w 3529"/>
              <a:gd name="T27" fmla="*/ 2307 h 2936"/>
              <a:gd name="T28" fmla="*/ 0 w 3529"/>
              <a:gd name="T29" fmla="*/ 2428 h 2936"/>
              <a:gd name="T30" fmla="*/ 606 w 3529"/>
              <a:gd name="T31" fmla="*/ 1838 h 2936"/>
              <a:gd name="T32" fmla="*/ 598 w 3529"/>
              <a:gd name="T33" fmla="*/ 2800 h 2936"/>
              <a:gd name="T34" fmla="*/ 749 w 3529"/>
              <a:gd name="T35" fmla="*/ 2936 h 2936"/>
              <a:gd name="T36" fmla="*/ 1092 w 3529"/>
              <a:gd name="T37" fmla="*/ 2323 h 2936"/>
              <a:gd name="T38" fmla="*/ 1437 w 3529"/>
              <a:gd name="T39" fmla="*/ 2936 h 2936"/>
              <a:gd name="T40" fmla="*/ 2555 w 3529"/>
              <a:gd name="T41" fmla="*/ 1835 h 2936"/>
              <a:gd name="T42" fmla="*/ 3383 w 3529"/>
              <a:gd name="T43" fmla="*/ 2936 h 2936"/>
              <a:gd name="T44" fmla="*/ 3529 w 3529"/>
              <a:gd name="T45" fmla="*/ 2804 h 2936"/>
              <a:gd name="T46" fmla="*/ 2563 w 3529"/>
              <a:gd name="T47" fmla="*/ 1827 h 2936"/>
              <a:gd name="T48" fmla="*/ 3480 w 3529"/>
              <a:gd name="T49" fmla="*/ 893 h 2936"/>
              <a:gd name="T50" fmla="*/ 2075 w 3529"/>
              <a:gd name="T51" fmla="*/ 1340 h 2936"/>
              <a:gd name="T52" fmla="*/ 2075 w 3529"/>
              <a:gd name="T53" fmla="*/ 370 h 2936"/>
              <a:gd name="T54" fmla="*/ 2428 w 3529"/>
              <a:gd name="T55" fmla="*/ 0 h 2936"/>
              <a:gd name="T56" fmla="*/ 1580 w 3529"/>
              <a:gd name="T57" fmla="*/ 2793 h 2936"/>
              <a:gd name="T58" fmla="*/ 2067 w 3529"/>
              <a:gd name="T59" fmla="*/ 1348 h 2936"/>
              <a:gd name="T60" fmla="*/ 2544 w 3529"/>
              <a:gd name="T61" fmla="*/ 855 h 2936"/>
              <a:gd name="T62" fmla="*/ 1589 w 3529"/>
              <a:gd name="T63" fmla="*/ 855 h 2936"/>
              <a:gd name="T64" fmla="*/ 2544 w 3529"/>
              <a:gd name="T65" fmla="*/ 855 h 2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529" h="2936">
                <a:moveTo>
                  <a:pt x="2428" y="0"/>
                </a:moveTo>
                <a:lnTo>
                  <a:pt x="1581" y="847"/>
                </a:lnTo>
                <a:lnTo>
                  <a:pt x="1101" y="367"/>
                </a:lnTo>
                <a:lnTo>
                  <a:pt x="1468" y="0"/>
                </a:lnTo>
                <a:lnTo>
                  <a:pt x="1452" y="0"/>
                </a:lnTo>
                <a:lnTo>
                  <a:pt x="1093" y="359"/>
                </a:lnTo>
                <a:lnTo>
                  <a:pt x="736" y="0"/>
                </a:lnTo>
                <a:lnTo>
                  <a:pt x="718" y="0"/>
                </a:lnTo>
                <a:lnTo>
                  <a:pt x="1085" y="367"/>
                </a:lnTo>
                <a:lnTo>
                  <a:pt x="608" y="844"/>
                </a:lnTo>
                <a:lnTo>
                  <a:pt x="124" y="360"/>
                </a:lnTo>
                <a:lnTo>
                  <a:pt x="485" y="0"/>
                </a:lnTo>
                <a:lnTo>
                  <a:pt x="468" y="0"/>
                </a:lnTo>
                <a:lnTo>
                  <a:pt x="116" y="352"/>
                </a:lnTo>
                <a:lnTo>
                  <a:pt x="0" y="237"/>
                </a:lnTo>
                <a:lnTo>
                  <a:pt x="0" y="253"/>
                </a:lnTo>
                <a:lnTo>
                  <a:pt x="107" y="360"/>
                </a:lnTo>
                <a:lnTo>
                  <a:pt x="0" y="468"/>
                </a:lnTo>
                <a:lnTo>
                  <a:pt x="0" y="485"/>
                </a:lnTo>
                <a:lnTo>
                  <a:pt x="116" y="368"/>
                </a:lnTo>
                <a:lnTo>
                  <a:pt x="600" y="852"/>
                </a:lnTo>
                <a:lnTo>
                  <a:pt x="0" y="1452"/>
                </a:lnTo>
                <a:lnTo>
                  <a:pt x="0" y="1468"/>
                </a:lnTo>
                <a:lnTo>
                  <a:pt x="1093" y="375"/>
                </a:lnTo>
                <a:lnTo>
                  <a:pt x="1573" y="855"/>
                </a:lnTo>
                <a:lnTo>
                  <a:pt x="1577" y="859"/>
                </a:lnTo>
                <a:lnTo>
                  <a:pt x="2058" y="1340"/>
                </a:lnTo>
                <a:lnTo>
                  <a:pt x="1092" y="2307"/>
                </a:lnTo>
                <a:lnTo>
                  <a:pt x="606" y="1821"/>
                </a:lnTo>
                <a:lnTo>
                  <a:pt x="0" y="2428"/>
                </a:lnTo>
                <a:lnTo>
                  <a:pt x="0" y="2444"/>
                </a:lnTo>
                <a:lnTo>
                  <a:pt x="606" y="1838"/>
                </a:lnTo>
                <a:lnTo>
                  <a:pt x="1084" y="2315"/>
                </a:lnTo>
                <a:lnTo>
                  <a:pt x="598" y="2800"/>
                </a:lnTo>
                <a:lnTo>
                  <a:pt x="733" y="2936"/>
                </a:lnTo>
                <a:lnTo>
                  <a:pt x="749" y="2936"/>
                </a:lnTo>
                <a:lnTo>
                  <a:pt x="615" y="2800"/>
                </a:lnTo>
                <a:lnTo>
                  <a:pt x="1092" y="2323"/>
                </a:lnTo>
                <a:lnTo>
                  <a:pt x="1572" y="2801"/>
                </a:lnTo>
                <a:lnTo>
                  <a:pt x="1437" y="2936"/>
                </a:lnTo>
                <a:lnTo>
                  <a:pt x="1453" y="2936"/>
                </a:lnTo>
                <a:lnTo>
                  <a:pt x="2555" y="1835"/>
                </a:lnTo>
                <a:lnTo>
                  <a:pt x="3519" y="2799"/>
                </a:lnTo>
                <a:lnTo>
                  <a:pt x="3383" y="2936"/>
                </a:lnTo>
                <a:lnTo>
                  <a:pt x="3399" y="2936"/>
                </a:lnTo>
                <a:lnTo>
                  <a:pt x="3529" y="2804"/>
                </a:lnTo>
                <a:lnTo>
                  <a:pt x="3529" y="2793"/>
                </a:lnTo>
                <a:lnTo>
                  <a:pt x="2563" y="1827"/>
                </a:lnTo>
                <a:lnTo>
                  <a:pt x="3489" y="901"/>
                </a:lnTo>
                <a:lnTo>
                  <a:pt x="3480" y="893"/>
                </a:lnTo>
                <a:lnTo>
                  <a:pt x="2555" y="1819"/>
                </a:lnTo>
                <a:lnTo>
                  <a:pt x="2075" y="1340"/>
                </a:lnTo>
                <a:lnTo>
                  <a:pt x="2561" y="855"/>
                </a:lnTo>
                <a:lnTo>
                  <a:pt x="2075" y="370"/>
                </a:lnTo>
                <a:lnTo>
                  <a:pt x="2444" y="0"/>
                </a:lnTo>
                <a:lnTo>
                  <a:pt x="2428" y="0"/>
                </a:lnTo>
                <a:close/>
                <a:moveTo>
                  <a:pt x="2546" y="1827"/>
                </a:moveTo>
                <a:lnTo>
                  <a:pt x="1580" y="2793"/>
                </a:lnTo>
                <a:lnTo>
                  <a:pt x="1100" y="2315"/>
                </a:lnTo>
                <a:lnTo>
                  <a:pt x="2067" y="1348"/>
                </a:lnTo>
                <a:lnTo>
                  <a:pt x="2546" y="1827"/>
                </a:lnTo>
                <a:close/>
                <a:moveTo>
                  <a:pt x="2544" y="855"/>
                </a:moveTo>
                <a:lnTo>
                  <a:pt x="2067" y="1332"/>
                </a:lnTo>
                <a:lnTo>
                  <a:pt x="1589" y="855"/>
                </a:lnTo>
                <a:lnTo>
                  <a:pt x="2067" y="378"/>
                </a:lnTo>
                <a:lnTo>
                  <a:pt x="2544" y="855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096000" y="3657600"/>
            <a:ext cx="5716489" cy="457200"/>
          </a:xfrm>
        </p:spPr>
        <p:txBody>
          <a:bodyPr rIns="91440" anchor="t" anchorCtr="0"/>
          <a:lstStyle>
            <a:lvl1pPr algn="l">
              <a:defRPr sz="28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Edit Title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096000" y="4114800"/>
            <a:ext cx="5716489" cy="20574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>
              <a:spcBef>
                <a:spcPts val="0"/>
              </a:spcBef>
              <a:buNone/>
              <a:defRPr lang="en-US" sz="28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</a:pPr>
            <a:r>
              <a:rPr lang="en-US"/>
              <a:t>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1" y="2743200"/>
            <a:ext cx="3841480" cy="731520"/>
          </a:xfrm>
          <a:solidFill>
            <a:srgbClr val="FFC000"/>
          </a:solidFill>
          <a:ln>
            <a:noFill/>
          </a:ln>
        </p:spPr>
        <p:txBody>
          <a:bodyPr lIns="182880" anchor="ctr" anchorCtr="0"/>
          <a:lstStyle>
            <a:lvl1pPr marL="0" indent="0">
              <a:buNone/>
              <a:defRPr sz="4400">
                <a:solidFill>
                  <a:schemeClr val="tx1"/>
                </a:solidFill>
              </a:defRPr>
            </a:lvl1pPr>
            <a:lvl2pPr marL="0" indent="0">
              <a:buNone/>
              <a:defRPr sz="3200">
                <a:solidFill>
                  <a:schemeClr val="tx2"/>
                </a:solidFill>
              </a:defRPr>
            </a:lvl2pPr>
            <a:lvl3pPr marL="0" indent="0">
              <a:buNone/>
              <a:defRPr sz="3200">
                <a:solidFill>
                  <a:schemeClr val="tx2"/>
                </a:solidFill>
              </a:defRPr>
            </a:lvl3pPr>
            <a:lvl4pPr marL="0" indent="0">
              <a:buNone/>
              <a:defRPr sz="3200">
                <a:solidFill>
                  <a:schemeClr val="tx2"/>
                </a:solidFill>
              </a:defRPr>
            </a:lvl4pPr>
            <a:lvl5pPr marL="0" indent="0">
              <a:buNone/>
              <a:defRPr sz="3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0542676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34C-6A03-6343-85EE-06C34B3C13FA}" type="datetimeFigureOut">
              <a:rPr lang="en-US" smtClean="0"/>
              <a:t>5/8/19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415-DBA7-2A41-AA46-4436F68401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82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34C-6A03-6343-85EE-06C34B3C13FA}" type="datetimeFigureOut">
              <a:rPr lang="en-US" smtClean="0"/>
              <a:t>5/8/19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415-DBA7-2A41-AA46-4436F68401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6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34C-6A03-6343-85EE-06C34B3C13FA}" type="datetimeFigureOut">
              <a:rPr lang="en-US" smtClean="0"/>
              <a:t>5/8/19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415-DBA7-2A41-AA46-4436F68401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2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34C-6A03-6343-85EE-06C34B3C13FA}" type="datetimeFigureOut">
              <a:rPr lang="en-US" smtClean="0"/>
              <a:t>5/8/19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415-DBA7-2A41-AA46-4436F68401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5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34C-6A03-6343-85EE-06C34B3C13FA}" type="datetimeFigureOut">
              <a:rPr lang="en-US" smtClean="0"/>
              <a:t>5/8/19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415-DBA7-2A41-AA46-4436F68401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0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34C-6A03-6343-85EE-06C34B3C13FA}" type="datetimeFigureOut">
              <a:rPr lang="en-US" smtClean="0"/>
              <a:t>5/8/19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415-DBA7-2A41-AA46-4436F68401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34C-6A03-6343-85EE-06C34B3C13FA}" type="datetimeFigureOut">
              <a:rPr lang="en-US" smtClean="0"/>
              <a:t>5/8/19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415-DBA7-2A41-AA46-4436F68401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34C-6A03-6343-85EE-06C34B3C13FA}" type="datetimeFigureOut">
              <a:rPr lang="en-US" smtClean="0"/>
              <a:t>5/8/19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415-DBA7-2A41-AA46-4436F68401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9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9834C-6A03-6343-85EE-06C34B3C13FA}" type="datetimeFigureOut">
              <a:rPr lang="en-US" smtClean="0"/>
              <a:t>5/8/19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A9415-DBA7-2A41-AA46-4436F68401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0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7" name="Rectangle 9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Divider with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367933" y="2743200"/>
            <a:ext cx="6863256" cy="731520"/>
          </a:xfrm>
          <a:solidFill>
            <a:srgbClr val="FFC000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VMS Software - PERFDAT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08728" y="6426666"/>
            <a:ext cx="622308" cy="37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54637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shutterstock_92066195-2.jpg" descr="shutterstock_92066195-2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17110" y="-241237"/>
            <a:ext cx="10284322" cy="4072862"/>
          </a:xfrm>
          <a:prstGeom prst="rect">
            <a:avLst/>
          </a:prstGeom>
          <a:ln w="12700">
            <a:miter lim="400000"/>
          </a:ln>
        </p:spPr>
      </p:pic>
      <p:sp>
        <p:nvSpPr>
          <p:cNvPr id="345" name="Rectangle"/>
          <p:cNvSpPr/>
          <p:nvPr/>
        </p:nvSpPr>
        <p:spPr>
          <a:xfrm rot="2700000">
            <a:off x="1901374" y="2498840"/>
            <a:ext cx="12307997" cy="43281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tIns="45708" bIns="45708" anchor="ctr"/>
          <a:lstStyle/>
          <a:p>
            <a:endParaRPr dirty="0"/>
          </a:p>
        </p:txBody>
      </p:sp>
      <p:sp>
        <p:nvSpPr>
          <p:cNvPr id="346" name="Rectangle"/>
          <p:cNvSpPr/>
          <p:nvPr/>
        </p:nvSpPr>
        <p:spPr>
          <a:xfrm rot="2700000">
            <a:off x="11268765" y="2102353"/>
            <a:ext cx="4957529" cy="43281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tIns="45708" bIns="45708" anchor="ctr"/>
          <a:lstStyle/>
          <a:p>
            <a:endParaRPr dirty="0"/>
          </a:p>
        </p:txBody>
      </p:sp>
      <p:sp>
        <p:nvSpPr>
          <p:cNvPr id="17" name="Grid"/>
          <p:cNvSpPr>
            <a:spLocks noEditPoints="1"/>
          </p:cNvSpPr>
          <p:nvPr/>
        </p:nvSpPr>
        <p:spPr bwMode="auto">
          <a:xfrm>
            <a:off x="4352355" y="-334742"/>
            <a:ext cx="10481236" cy="10477382"/>
          </a:xfrm>
          <a:custGeom>
            <a:avLst/>
            <a:gdLst>
              <a:gd name="T0" fmla="*/ 2494 w 2721"/>
              <a:gd name="T1" fmla="*/ 677 h 2720"/>
              <a:gd name="T2" fmla="*/ 2260 w 2721"/>
              <a:gd name="T3" fmla="*/ 8 h 2720"/>
              <a:gd name="T4" fmla="*/ 1816 w 2721"/>
              <a:gd name="T5" fmla="*/ 0 h 2720"/>
              <a:gd name="T6" fmla="*/ 2034 w 2721"/>
              <a:gd name="T7" fmla="*/ 225 h 2720"/>
              <a:gd name="T8" fmla="*/ 1362 w 2721"/>
              <a:gd name="T9" fmla="*/ 446 h 2720"/>
              <a:gd name="T10" fmla="*/ 902 w 2721"/>
              <a:gd name="T11" fmla="*/ 0 h 2720"/>
              <a:gd name="T12" fmla="*/ 0 w 2721"/>
              <a:gd name="T13" fmla="*/ 0 h 2720"/>
              <a:gd name="T14" fmla="*/ 451 w 2721"/>
              <a:gd name="T15" fmla="*/ 905 h 2720"/>
              <a:gd name="T16" fmla="*/ 23 w 2721"/>
              <a:gd name="T17" fmla="*/ 923 h 2720"/>
              <a:gd name="T18" fmla="*/ 0 w 2721"/>
              <a:gd name="T19" fmla="*/ 1807 h 2720"/>
              <a:gd name="T20" fmla="*/ 0 w 2721"/>
              <a:gd name="T21" fmla="*/ 2716 h 2720"/>
              <a:gd name="T22" fmla="*/ 455 w 2721"/>
              <a:gd name="T23" fmla="*/ 2270 h 2720"/>
              <a:gd name="T24" fmla="*/ 904 w 2721"/>
              <a:gd name="T25" fmla="*/ 2719 h 2720"/>
              <a:gd name="T26" fmla="*/ 1134 w 2721"/>
              <a:gd name="T27" fmla="*/ 2041 h 2720"/>
              <a:gd name="T28" fmla="*/ 908 w 2721"/>
              <a:gd name="T29" fmla="*/ 2719 h 2720"/>
              <a:gd name="T30" fmla="*/ 1361 w 2721"/>
              <a:gd name="T31" fmla="*/ 2270 h 2720"/>
              <a:gd name="T32" fmla="*/ 2267 w 2721"/>
              <a:gd name="T33" fmla="*/ 2270 h 2720"/>
              <a:gd name="T34" fmla="*/ 2269 w 2721"/>
              <a:gd name="T35" fmla="*/ 2266 h 2720"/>
              <a:gd name="T36" fmla="*/ 2271 w 2721"/>
              <a:gd name="T37" fmla="*/ 1356 h 2720"/>
              <a:gd name="T38" fmla="*/ 2498 w 2721"/>
              <a:gd name="T39" fmla="*/ 681 h 2720"/>
              <a:gd name="T40" fmla="*/ 1359 w 2721"/>
              <a:gd name="T41" fmla="*/ 1356 h 2720"/>
              <a:gd name="T42" fmla="*/ 908 w 2721"/>
              <a:gd name="T43" fmla="*/ 908 h 2720"/>
              <a:gd name="T44" fmla="*/ 1815 w 2721"/>
              <a:gd name="T45" fmla="*/ 1364 h 2720"/>
              <a:gd name="T46" fmla="*/ 1814 w 2721"/>
              <a:gd name="T47" fmla="*/ 1809 h 2720"/>
              <a:gd name="T48" fmla="*/ 1816 w 2721"/>
              <a:gd name="T49" fmla="*/ 908 h 2720"/>
              <a:gd name="T50" fmla="*/ 1362 w 2721"/>
              <a:gd name="T51" fmla="*/ 904 h 2720"/>
              <a:gd name="T52" fmla="*/ 1812 w 2721"/>
              <a:gd name="T53" fmla="*/ 904 h 2720"/>
              <a:gd name="T54" fmla="*/ 2267 w 2721"/>
              <a:gd name="T55" fmla="*/ 458 h 2720"/>
              <a:gd name="T56" fmla="*/ 1820 w 2721"/>
              <a:gd name="T57" fmla="*/ 904 h 2720"/>
              <a:gd name="T58" fmla="*/ 1816 w 2721"/>
              <a:gd name="T59" fmla="*/ 901 h 2720"/>
              <a:gd name="T60" fmla="*/ 1584 w 2721"/>
              <a:gd name="T61" fmla="*/ 676 h 2720"/>
              <a:gd name="T62" fmla="*/ 1362 w 2721"/>
              <a:gd name="T63" fmla="*/ 454 h 2720"/>
              <a:gd name="T64" fmla="*/ 1358 w 2721"/>
              <a:gd name="T65" fmla="*/ 450 h 2720"/>
              <a:gd name="T66" fmla="*/ 906 w 2721"/>
              <a:gd name="T67" fmla="*/ 4 h 2720"/>
              <a:gd name="T68" fmla="*/ 1129 w 2721"/>
              <a:gd name="T69" fmla="*/ 678 h 2720"/>
              <a:gd name="T70" fmla="*/ 457 w 2721"/>
              <a:gd name="T71" fmla="*/ 905 h 2720"/>
              <a:gd name="T72" fmla="*/ 681 w 2721"/>
              <a:gd name="T73" fmla="*/ 1127 h 2720"/>
              <a:gd name="T74" fmla="*/ 1129 w 2721"/>
              <a:gd name="T75" fmla="*/ 1586 h 2720"/>
              <a:gd name="T76" fmla="*/ 681 w 2721"/>
              <a:gd name="T77" fmla="*/ 1135 h 2720"/>
              <a:gd name="T78" fmla="*/ 1134 w 2721"/>
              <a:gd name="T79" fmla="*/ 2034 h 2720"/>
              <a:gd name="T80" fmla="*/ 679 w 2721"/>
              <a:gd name="T81" fmla="*/ 2489 h 2720"/>
              <a:gd name="T82" fmla="*/ 1129 w 2721"/>
              <a:gd name="T83" fmla="*/ 2039 h 2720"/>
              <a:gd name="T84" fmla="*/ 1363 w 2721"/>
              <a:gd name="T85" fmla="*/ 1811 h 2720"/>
              <a:gd name="T86" fmla="*/ 1810 w 2721"/>
              <a:gd name="T87" fmla="*/ 1813 h 2720"/>
              <a:gd name="T88" fmla="*/ 1814 w 2721"/>
              <a:gd name="T89" fmla="*/ 2715 h 2720"/>
              <a:gd name="T90" fmla="*/ 2263 w 2721"/>
              <a:gd name="T91" fmla="*/ 2266 h 2720"/>
              <a:gd name="T92" fmla="*/ 2267 w 2721"/>
              <a:gd name="T93" fmla="*/ 2262 h 2720"/>
              <a:gd name="T94" fmla="*/ 2718 w 2721"/>
              <a:gd name="T95" fmla="*/ 1810 h 2720"/>
              <a:gd name="T96" fmla="*/ 2046 w 2721"/>
              <a:gd name="T97" fmla="*/ 1131 h 2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721" h="2720">
                <a:moveTo>
                  <a:pt x="2721" y="452"/>
                </a:moveTo>
                <a:lnTo>
                  <a:pt x="2720" y="451"/>
                </a:lnTo>
                <a:lnTo>
                  <a:pt x="2494" y="677"/>
                </a:lnTo>
                <a:lnTo>
                  <a:pt x="2269" y="451"/>
                </a:lnTo>
                <a:lnTo>
                  <a:pt x="2042" y="225"/>
                </a:lnTo>
                <a:lnTo>
                  <a:pt x="2260" y="8"/>
                </a:lnTo>
                <a:lnTo>
                  <a:pt x="2256" y="4"/>
                </a:lnTo>
                <a:lnTo>
                  <a:pt x="2038" y="221"/>
                </a:lnTo>
                <a:lnTo>
                  <a:pt x="1816" y="0"/>
                </a:lnTo>
                <a:lnTo>
                  <a:pt x="1815" y="0"/>
                </a:lnTo>
                <a:lnTo>
                  <a:pt x="1812" y="2"/>
                </a:lnTo>
                <a:lnTo>
                  <a:pt x="2034" y="225"/>
                </a:lnTo>
                <a:lnTo>
                  <a:pt x="1588" y="671"/>
                </a:lnTo>
                <a:lnTo>
                  <a:pt x="1363" y="448"/>
                </a:lnTo>
                <a:lnTo>
                  <a:pt x="1362" y="446"/>
                </a:lnTo>
                <a:lnTo>
                  <a:pt x="1362" y="446"/>
                </a:lnTo>
                <a:lnTo>
                  <a:pt x="910" y="0"/>
                </a:lnTo>
                <a:lnTo>
                  <a:pt x="902" y="0"/>
                </a:lnTo>
                <a:lnTo>
                  <a:pt x="453" y="448"/>
                </a:lnTo>
                <a:lnTo>
                  <a:pt x="3" y="0"/>
                </a:lnTo>
                <a:lnTo>
                  <a:pt x="0" y="0"/>
                </a:lnTo>
                <a:lnTo>
                  <a:pt x="0" y="4"/>
                </a:lnTo>
                <a:lnTo>
                  <a:pt x="676" y="680"/>
                </a:lnTo>
                <a:lnTo>
                  <a:pt x="451" y="905"/>
                </a:lnTo>
                <a:lnTo>
                  <a:pt x="676" y="1131"/>
                </a:lnTo>
                <a:lnTo>
                  <a:pt x="453" y="1354"/>
                </a:lnTo>
                <a:lnTo>
                  <a:pt x="23" y="923"/>
                </a:lnTo>
                <a:lnTo>
                  <a:pt x="19" y="927"/>
                </a:lnTo>
                <a:lnTo>
                  <a:pt x="449" y="1358"/>
                </a:lnTo>
                <a:lnTo>
                  <a:pt x="0" y="1807"/>
                </a:lnTo>
                <a:lnTo>
                  <a:pt x="0" y="1813"/>
                </a:lnTo>
                <a:lnTo>
                  <a:pt x="451" y="2266"/>
                </a:lnTo>
                <a:lnTo>
                  <a:pt x="0" y="2716"/>
                </a:lnTo>
                <a:lnTo>
                  <a:pt x="0" y="2720"/>
                </a:lnTo>
                <a:lnTo>
                  <a:pt x="3" y="2720"/>
                </a:lnTo>
                <a:lnTo>
                  <a:pt x="455" y="2270"/>
                </a:lnTo>
                <a:lnTo>
                  <a:pt x="902" y="2720"/>
                </a:lnTo>
                <a:lnTo>
                  <a:pt x="906" y="2720"/>
                </a:lnTo>
                <a:lnTo>
                  <a:pt x="904" y="2719"/>
                </a:lnTo>
                <a:lnTo>
                  <a:pt x="906" y="2716"/>
                </a:lnTo>
                <a:lnTo>
                  <a:pt x="683" y="2493"/>
                </a:lnTo>
                <a:lnTo>
                  <a:pt x="1134" y="2041"/>
                </a:lnTo>
                <a:lnTo>
                  <a:pt x="1357" y="2266"/>
                </a:lnTo>
                <a:lnTo>
                  <a:pt x="906" y="2716"/>
                </a:lnTo>
                <a:lnTo>
                  <a:pt x="908" y="2719"/>
                </a:lnTo>
                <a:lnTo>
                  <a:pt x="906" y="2720"/>
                </a:lnTo>
                <a:lnTo>
                  <a:pt x="909" y="2720"/>
                </a:lnTo>
                <a:lnTo>
                  <a:pt x="1361" y="2270"/>
                </a:lnTo>
                <a:lnTo>
                  <a:pt x="1812" y="2720"/>
                </a:lnTo>
                <a:lnTo>
                  <a:pt x="1815" y="2720"/>
                </a:lnTo>
                <a:lnTo>
                  <a:pt x="2267" y="2270"/>
                </a:lnTo>
                <a:lnTo>
                  <a:pt x="2716" y="2720"/>
                </a:lnTo>
                <a:lnTo>
                  <a:pt x="2720" y="2716"/>
                </a:lnTo>
                <a:lnTo>
                  <a:pt x="2269" y="2266"/>
                </a:lnTo>
                <a:lnTo>
                  <a:pt x="2721" y="1815"/>
                </a:lnTo>
                <a:lnTo>
                  <a:pt x="2721" y="1805"/>
                </a:lnTo>
                <a:lnTo>
                  <a:pt x="2271" y="1356"/>
                </a:lnTo>
                <a:lnTo>
                  <a:pt x="2721" y="909"/>
                </a:lnTo>
                <a:lnTo>
                  <a:pt x="2721" y="901"/>
                </a:lnTo>
                <a:lnTo>
                  <a:pt x="2498" y="681"/>
                </a:lnTo>
                <a:lnTo>
                  <a:pt x="2721" y="458"/>
                </a:lnTo>
                <a:lnTo>
                  <a:pt x="2721" y="452"/>
                </a:lnTo>
                <a:close/>
                <a:moveTo>
                  <a:pt x="1359" y="1356"/>
                </a:moveTo>
                <a:lnTo>
                  <a:pt x="1134" y="1581"/>
                </a:lnTo>
                <a:lnTo>
                  <a:pt x="683" y="1131"/>
                </a:lnTo>
                <a:lnTo>
                  <a:pt x="908" y="908"/>
                </a:lnTo>
                <a:lnTo>
                  <a:pt x="909" y="905"/>
                </a:lnTo>
                <a:lnTo>
                  <a:pt x="1134" y="682"/>
                </a:lnTo>
                <a:lnTo>
                  <a:pt x="1815" y="1364"/>
                </a:lnTo>
                <a:lnTo>
                  <a:pt x="2044" y="1135"/>
                </a:lnTo>
                <a:lnTo>
                  <a:pt x="2264" y="1356"/>
                </a:lnTo>
                <a:lnTo>
                  <a:pt x="1814" y="1809"/>
                </a:lnTo>
                <a:lnTo>
                  <a:pt x="1359" y="1356"/>
                </a:lnTo>
                <a:close/>
                <a:moveTo>
                  <a:pt x="1816" y="908"/>
                </a:moveTo>
                <a:lnTo>
                  <a:pt x="1816" y="908"/>
                </a:lnTo>
                <a:lnTo>
                  <a:pt x="2039" y="1131"/>
                </a:lnTo>
                <a:lnTo>
                  <a:pt x="1815" y="1357"/>
                </a:lnTo>
                <a:lnTo>
                  <a:pt x="1362" y="904"/>
                </a:lnTo>
                <a:lnTo>
                  <a:pt x="1588" y="680"/>
                </a:lnTo>
                <a:lnTo>
                  <a:pt x="1812" y="904"/>
                </a:lnTo>
                <a:lnTo>
                  <a:pt x="1812" y="904"/>
                </a:lnTo>
                <a:lnTo>
                  <a:pt x="1816" y="908"/>
                </a:lnTo>
                <a:close/>
                <a:moveTo>
                  <a:pt x="1820" y="904"/>
                </a:moveTo>
                <a:lnTo>
                  <a:pt x="2267" y="458"/>
                </a:lnTo>
                <a:lnTo>
                  <a:pt x="2491" y="681"/>
                </a:lnTo>
                <a:lnTo>
                  <a:pt x="2044" y="1127"/>
                </a:lnTo>
                <a:lnTo>
                  <a:pt x="1820" y="904"/>
                </a:lnTo>
                <a:close/>
                <a:moveTo>
                  <a:pt x="2038" y="229"/>
                </a:moveTo>
                <a:lnTo>
                  <a:pt x="2263" y="454"/>
                </a:lnTo>
                <a:lnTo>
                  <a:pt x="1816" y="901"/>
                </a:lnTo>
                <a:lnTo>
                  <a:pt x="1591" y="676"/>
                </a:lnTo>
                <a:lnTo>
                  <a:pt x="2038" y="229"/>
                </a:lnTo>
                <a:close/>
                <a:moveTo>
                  <a:pt x="1584" y="676"/>
                </a:moveTo>
                <a:lnTo>
                  <a:pt x="1359" y="901"/>
                </a:lnTo>
                <a:lnTo>
                  <a:pt x="1136" y="678"/>
                </a:lnTo>
                <a:lnTo>
                  <a:pt x="1362" y="454"/>
                </a:lnTo>
                <a:lnTo>
                  <a:pt x="1584" y="676"/>
                </a:lnTo>
                <a:close/>
                <a:moveTo>
                  <a:pt x="906" y="4"/>
                </a:moveTo>
                <a:lnTo>
                  <a:pt x="1358" y="450"/>
                </a:lnTo>
                <a:lnTo>
                  <a:pt x="1134" y="676"/>
                </a:lnTo>
                <a:lnTo>
                  <a:pt x="683" y="225"/>
                </a:lnTo>
                <a:lnTo>
                  <a:pt x="906" y="4"/>
                </a:lnTo>
                <a:close/>
                <a:moveTo>
                  <a:pt x="456" y="452"/>
                </a:moveTo>
                <a:lnTo>
                  <a:pt x="681" y="229"/>
                </a:lnTo>
                <a:lnTo>
                  <a:pt x="1129" y="678"/>
                </a:lnTo>
                <a:lnTo>
                  <a:pt x="906" y="901"/>
                </a:lnTo>
                <a:lnTo>
                  <a:pt x="456" y="452"/>
                </a:lnTo>
                <a:close/>
                <a:moveTo>
                  <a:pt x="457" y="905"/>
                </a:moveTo>
                <a:lnTo>
                  <a:pt x="681" y="684"/>
                </a:lnTo>
                <a:lnTo>
                  <a:pt x="902" y="905"/>
                </a:lnTo>
                <a:lnTo>
                  <a:pt x="681" y="1127"/>
                </a:lnTo>
                <a:lnTo>
                  <a:pt x="457" y="905"/>
                </a:lnTo>
                <a:close/>
                <a:moveTo>
                  <a:pt x="681" y="1135"/>
                </a:moveTo>
                <a:lnTo>
                  <a:pt x="1129" y="1586"/>
                </a:lnTo>
                <a:lnTo>
                  <a:pt x="906" y="1807"/>
                </a:lnTo>
                <a:lnTo>
                  <a:pt x="457" y="1358"/>
                </a:lnTo>
                <a:lnTo>
                  <a:pt x="681" y="1135"/>
                </a:lnTo>
                <a:close/>
                <a:moveTo>
                  <a:pt x="1134" y="1588"/>
                </a:moveTo>
                <a:lnTo>
                  <a:pt x="1355" y="1811"/>
                </a:lnTo>
                <a:lnTo>
                  <a:pt x="1134" y="2034"/>
                </a:lnTo>
                <a:lnTo>
                  <a:pt x="910" y="1811"/>
                </a:lnTo>
                <a:lnTo>
                  <a:pt x="1134" y="1588"/>
                </a:lnTo>
                <a:close/>
                <a:moveTo>
                  <a:pt x="679" y="2489"/>
                </a:moveTo>
                <a:lnTo>
                  <a:pt x="4" y="1810"/>
                </a:lnTo>
                <a:lnTo>
                  <a:pt x="453" y="1362"/>
                </a:lnTo>
                <a:lnTo>
                  <a:pt x="1129" y="2039"/>
                </a:lnTo>
                <a:lnTo>
                  <a:pt x="679" y="2489"/>
                </a:lnTo>
                <a:close/>
                <a:moveTo>
                  <a:pt x="1138" y="2039"/>
                </a:moveTo>
                <a:lnTo>
                  <a:pt x="1363" y="1811"/>
                </a:lnTo>
                <a:lnTo>
                  <a:pt x="1138" y="1586"/>
                </a:lnTo>
                <a:lnTo>
                  <a:pt x="1359" y="1362"/>
                </a:lnTo>
                <a:lnTo>
                  <a:pt x="1810" y="1813"/>
                </a:lnTo>
                <a:lnTo>
                  <a:pt x="1361" y="2262"/>
                </a:lnTo>
                <a:lnTo>
                  <a:pt x="1138" y="2039"/>
                </a:lnTo>
                <a:close/>
                <a:moveTo>
                  <a:pt x="1814" y="2715"/>
                </a:moveTo>
                <a:lnTo>
                  <a:pt x="1365" y="2266"/>
                </a:lnTo>
                <a:lnTo>
                  <a:pt x="1814" y="1817"/>
                </a:lnTo>
                <a:lnTo>
                  <a:pt x="2263" y="2266"/>
                </a:lnTo>
                <a:lnTo>
                  <a:pt x="1814" y="2715"/>
                </a:lnTo>
                <a:close/>
                <a:moveTo>
                  <a:pt x="2718" y="1810"/>
                </a:moveTo>
                <a:lnTo>
                  <a:pt x="2267" y="2262"/>
                </a:lnTo>
                <a:lnTo>
                  <a:pt x="1816" y="1813"/>
                </a:lnTo>
                <a:lnTo>
                  <a:pt x="2267" y="1360"/>
                </a:lnTo>
                <a:lnTo>
                  <a:pt x="2718" y="1810"/>
                </a:lnTo>
                <a:close/>
                <a:moveTo>
                  <a:pt x="2717" y="905"/>
                </a:moveTo>
                <a:lnTo>
                  <a:pt x="2267" y="1352"/>
                </a:lnTo>
                <a:lnTo>
                  <a:pt x="2046" y="1131"/>
                </a:lnTo>
                <a:lnTo>
                  <a:pt x="2494" y="684"/>
                </a:lnTo>
                <a:lnTo>
                  <a:pt x="2717" y="905"/>
                </a:lnTo>
                <a:close/>
              </a:path>
            </a:pathLst>
          </a:custGeom>
          <a:gradFill flip="none" rotWithShape="1">
            <a:gsLst>
              <a:gs pos="30000">
                <a:schemeClr val="accent6">
                  <a:alpha val="30000"/>
                </a:schemeClr>
              </a:gs>
              <a:gs pos="0">
                <a:schemeClr val="accent6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47" name="Rectangle"/>
          <p:cNvSpPr/>
          <p:nvPr/>
        </p:nvSpPr>
        <p:spPr>
          <a:xfrm rot="2700000">
            <a:off x="5997198" y="5673545"/>
            <a:ext cx="3690087" cy="3702311"/>
          </a:xfrm>
          <a:prstGeom prst="rect">
            <a:avLst/>
          </a:prstGeom>
          <a:solidFill>
            <a:schemeClr val="bg2"/>
          </a:solidFill>
          <a:ln w="12700">
            <a:miter lim="400000"/>
          </a:ln>
        </p:spPr>
        <p:txBody>
          <a:bodyPr tIns="45708" bIns="45708" anchor="ctr"/>
          <a:lstStyle/>
          <a:p>
            <a:endParaRPr dirty="0"/>
          </a:p>
        </p:txBody>
      </p:sp>
      <p:sp>
        <p:nvSpPr>
          <p:cNvPr id="348" name="Rectangle"/>
          <p:cNvSpPr/>
          <p:nvPr/>
        </p:nvSpPr>
        <p:spPr>
          <a:xfrm rot="2700000">
            <a:off x="9665499" y="2969458"/>
            <a:ext cx="2463485" cy="1247766"/>
          </a:xfrm>
          <a:prstGeom prst="rect">
            <a:avLst/>
          </a:prstGeom>
          <a:solidFill>
            <a:schemeClr val="bg2"/>
          </a:solidFill>
          <a:ln w="12700">
            <a:miter lim="400000"/>
          </a:ln>
        </p:spPr>
        <p:txBody>
          <a:bodyPr tIns="45708" bIns="45708" anchor="ctr"/>
          <a:lstStyle/>
          <a:p>
            <a:endParaRPr dirty="0"/>
          </a:p>
        </p:txBody>
      </p:sp>
      <p:sp>
        <p:nvSpPr>
          <p:cNvPr id="350" name="Rectangle"/>
          <p:cNvSpPr/>
          <p:nvPr/>
        </p:nvSpPr>
        <p:spPr>
          <a:xfrm rot="2700000">
            <a:off x="7744281" y="3926105"/>
            <a:ext cx="3689481" cy="368983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>
                  <a:lumMod val="75000"/>
                </a:schemeClr>
              </a:gs>
            </a:gsLst>
            <a:lin ang="5400000"/>
          </a:gradFill>
          <a:ln w="12700">
            <a:miter lim="400000"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</p:spPr>
        <p:txBody>
          <a:bodyPr tIns="45708" bIns="45708" anchor="ctr"/>
          <a:lstStyle/>
          <a:p>
            <a:endParaRPr dirty="0"/>
          </a:p>
        </p:txBody>
      </p:sp>
      <p:pic>
        <p:nvPicPr>
          <p:cNvPr id="351" name="pasted-image.pdf" descr="pasted-image.pdf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3208" y="5423986"/>
            <a:ext cx="562024" cy="668229"/>
          </a:xfrm>
          <a:prstGeom prst="rect">
            <a:avLst/>
          </a:prstGeom>
          <a:ln w="12700">
            <a:miter lim="400000"/>
          </a:ln>
        </p:spPr>
      </p:pic>
      <p:pic>
        <p:nvPicPr>
          <p:cNvPr id="352" name="pasted-image.pdf" descr="pasted-image.pdf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0115" y="4611607"/>
            <a:ext cx="780399" cy="7986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pasted-image.pdf" descr="pasted-image.pdf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8335" y="4662911"/>
            <a:ext cx="780399" cy="6960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pasted-image.pdf" descr="pasted-image.pdf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8622" y="5446299"/>
            <a:ext cx="706820" cy="6960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5" name="pasted-image.pdf" descr="pasted-image.pdf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2553" y="5465821"/>
            <a:ext cx="607710" cy="584559"/>
          </a:xfrm>
          <a:prstGeom prst="rect">
            <a:avLst/>
          </a:prstGeom>
          <a:ln w="12700">
            <a:miter lim="400000"/>
          </a:ln>
        </p:spPr>
      </p:pic>
      <p:sp>
        <p:nvSpPr>
          <p:cNvPr id="357" name="quote"/>
          <p:cNvSpPr txBox="1"/>
          <p:nvPr/>
        </p:nvSpPr>
        <p:spPr>
          <a:xfrm>
            <a:off x="326211" y="1312402"/>
            <a:ext cx="7142594" cy="470770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45708" bIns="45708">
            <a:no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VSI purchased this product from HPE in January, 2019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Bolt-On Strategy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SaaS Model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New VSI Customers</a:t>
            </a:r>
          </a:p>
          <a:p>
            <a:pPr marL="285750" indent="-285750">
              <a:buFont typeface="Arial" charset="0"/>
              <a:buChar char="•"/>
            </a:pPr>
            <a:endParaRPr lang="en-US" sz="2100" dirty="0">
              <a:ea typeface="Helvetica Neue Medium"/>
              <a:cs typeface="Helvetica Neue Medium"/>
              <a:sym typeface="Helvetica Neue Medium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</a:rPr>
              <a:t>An integrated performance monitoring, management and capacity planning solution for OpenVMS </a:t>
            </a:r>
          </a:p>
          <a:p>
            <a:pPr marL="285750" indent="-285750">
              <a:buFont typeface="Arial" charset="0"/>
              <a:buChar char="•"/>
            </a:pPr>
            <a:endParaRPr lang="en-US" sz="2100" dirty="0">
              <a:ea typeface="Helvetica Neue Medium"/>
              <a:cs typeface="Helvetica Neue Medium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</a:rPr>
              <a:t>Available as a standalone product for your OpenVMS environment</a:t>
            </a:r>
          </a:p>
          <a:p>
            <a:endParaRPr lang="en-US" sz="2100" dirty="0">
              <a:ea typeface="Helvetica Neue Medium"/>
              <a:cs typeface="Helvetica Neue Medium"/>
              <a:sym typeface="Helvetica Neue Medium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Available as a VSI Professional Service offering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Capacity planning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Performance monitoring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Performance troubleshooting</a:t>
            </a:r>
          </a:p>
          <a:p>
            <a:pPr marL="285750" indent="-285750">
              <a:buFont typeface="Arial" charset="0"/>
              <a:buChar char="•"/>
            </a:pPr>
            <a:endParaRPr lang="en-US" sz="2100" dirty="0">
              <a:solidFill>
                <a:schemeClr val="accent4"/>
              </a:solidFill>
              <a:ea typeface="Helvetica Neue Medium"/>
              <a:cs typeface="Helvetica Neue Medium"/>
              <a:sym typeface="Helvetica Neue Medium"/>
            </a:endParaRPr>
          </a:p>
          <a:p>
            <a:pPr marL="285750" indent="-285750">
              <a:buFont typeface="Arial" charset="0"/>
              <a:buChar char="•"/>
            </a:pPr>
            <a:endParaRPr lang="en-US" sz="2100" dirty="0">
              <a:solidFill>
                <a:schemeClr val="accent4"/>
              </a:solidFill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58" name="Mission critical"/>
          <p:cNvSpPr txBox="1">
            <a:spLocks noGrp="1"/>
          </p:cNvSpPr>
          <p:nvPr>
            <p:ph type="body" sz="half" idx="1"/>
          </p:nvPr>
        </p:nvSpPr>
        <p:spPr>
          <a:xfrm>
            <a:off x="601988" y="538905"/>
            <a:ext cx="5943600" cy="68637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0000" lnSpcReduction="20000"/>
          </a:bodyPr>
          <a:lstStyle>
            <a:lvl1pPr marL="0" indent="0">
              <a:lnSpc>
                <a:spcPct val="70000"/>
              </a:lnSpc>
              <a:spcBef>
                <a:spcPts val="3400"/>
              </a:spcBef>
              <a:buSzTx/>
              <a:buNone/>
              <a:defRPr sz="20000">
                <a:solidFill>
                  <a:srgbClr val="05224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>
              <a:lnSpc>
                <a:spcPct val="75000"/>
              </a:lnSpc>
              <a:spcBef>
                <a:spcPts val="0"/>
              </a:spcBef>
            </a:pPr>
            <a:r>
              <a:rPr lang="en-US" sz="4400" u="sng" dirty="0">
                <a:solidFill>
                  <a:schemeClr val="tx2"/>
                </a:solidFill>
                <a:latin typeface="+mn-lt"/>
              </a:rPr>
              <a:t>New Product - PERFDAT</a:t>
            </a:r>
          </a:p>
          <a:p>
            <a:pPr>
              <a:lnSpc>
                <a:spcPct val="75000"/>
              </a:lnSpc>
              <a:spcBef>
                <a:spcPts val="0"/>
              </a:spcBef>
            </a:pPr>
            <a:r>
              <a:rPr lang="en-US" sz="4400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9601154-BB02-D946-881F-ACEE5B2F805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56075"/>
          <a:stretch/>
        </p:blipFill>
        <p:spPr>
          <a:xfrm>
            <a:off x="11108728" y="6426666"/>
            <a:ext cx="622308" cy="37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23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shutterstock_92066195-2.jpg" descr="shutterstock_92066195-2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17110" y="-241237"/>
            <a:ext cx="10284322" cy="4072862"/>
          </a:xfrm>
          <a:prstGeom prst="rect">
            <a:avLst/>
          </a:prstGeom>
          <a:ln w="12700">
            <a:miter lim="400000"/>
          </a:ln>
        </p:spPr>
      </p:pic>
      <p:sp>
        <p:nvSpPr>
          <p:cNvPr id="345" name="Rectangle"/>
          <p:cNvSpPr/>
          <p:nvPr/>
        </p:nvSpPr>
        <p:spPr>
          <a:xfrm rot="2700000">
            <a:off x="1901374" y="2498840"/>
            <a:ext cx="12307997" cy="43281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tIns="45708" bIns="45708" anchor="ctr"/>
          <a:lstStyle/>
          <a:p>
            <a:endParaRPr dirty="0"/>
          </a:p>
        </p:txBody>
      </p:sp>
      <p:sp>
        <p:nvSpPr>
          <p:cNvPr id="346" name="Rectangle"/>
          <p:cNvSpPr/>
          <p:nvPr/>
        </p:nvSpPr>
        <p:spPr>
          <a:xfrm rot="2700000">
            <a:off x="11268765" y="2102353"/>
            <a:ext cx="4957529" cy="43281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tIns="45708" bIns="45708" anchor="ctr"/>
          <a:lstStyle/>
          <a:p>
            <a:endParaRPr dirty="0"/>
          </a:p>
        </p:txBody>
      </p:sp>
      <p:sp>
        <p:nvSpPr>
          <p:cNvPr id="17" name="Grid"/>
          <p:cNvSpPr>
            <a:spLocks noEditPoints="1"/>
          </p:cNvSpPr>
          <p:nvPr/>
        </p:nvSpPr>
        <p:spPr bwMode="auto">
          <a:xfrm>
            <a:off x="4352355" y="-334742"/>
            <a:ext cx="10481236" cy="10477382"/>
          </a:xfrm>
          <a:custGeom>
            <a:avLst/>
            <a:gdLst>
              <a:gd name="T0" fmla="*/ 2494 w 2721"/>
              <a:gd name="T1" fmla="*/ 677 h 2720"/>
              <a:gd name="T2" fmla="*/ 2260 w 2721"/>
              <a:gd name="T3" fmla="*/ 8 h 2720"/>
              <a:gd name="T4" fmla="*/ 1816 w 2721"/>
              <a:gd name="T5" fmla="*/ 0 h 2720"/>
              <a:gd name="T6" fmla="*/ 2034 w 2721"/>
              <a:gd name="T7" fmla="*/ 225 h 2720"/>
              <a:gd name="T8" fmla="*/ 1362 w 2721"/>
              <a:gd name="T9" fmla="*/ 446 h 2720"/>
              <a:gd name="T10" fmla="*/ 902 w 2721"/>
              <a:gd name="T11" fmla="*/ 0 h 2720"/>
              <a:gd name="T12" fmla="*/ 0 w 2721"/>
              <a:gd name="T13" fmla="*/ 0 h 2720"/>
              <a:gd name="T14" fmla="*/ 451 w 2721"/>
              <a:gd name="T15" fmla="*/ 905 h 2720"/>
              <a:gd name="T16" fmla="*/ 23 w 2721"/>
              <a:gd name="T17" fmla="*/ 923 h 2720"/>
              <a:gd name="T18" fmla="*/ 0 w 2721"/>
              <a:gd name="T19" fmla="*/ 1807 h 2720"/>
              <a:gd name="T20" fmla="*/ 0 w 2721"/>
              <a:gd name="T21" fmla="*/ 2716 h 2720"/>
              <a:gd name="T22" fmla="*/ 455 w 2721"/>
              <a:gd name="T23" fmla="*/ 2270 h 2720"/>
              <a:gd name="T24" fmla="*/ 904 w 2721"/>
              <a:gd name="T25" fmla="*/ 2719 h 2720"/>
              <a:gd name="T26" fmla="*/ 1134 w 2721"/>
              <a:gd name="T27" fmla="*/ 2041 h 2720"/>
              <a:gd name="T28" fmla="*/ 908 w 2721"/>
              <a:gd name="T29" fmla="*/ 2719 h 2720"/>
              <a:gd name="T30" fmla="*/ 1361 w 2721"/>
              <a:gd name="T31" fmla="*/ 2270 h 2720"/>
              <a:gd name="T32" fmla="*/ 2267 w 2721"/>
              <a:gd name="T33" fmla="*/ 2270 h 2720"/>
              <a:gd name="T34" fmla="*/ 2269 w 2721"/>
              <a:gd name="T35" fmla="*/ 2266 h 2720"/>
              <a:gd name="T36" fmla="*/ 2271 w 2721"/>
              <a:gd name="T37" fmla="*/ 1356 h 2720"/>
              <a:gd name="T38" fmla="*/ 2498 w 2721"/>
              <a:gd name="T39" fmla="*/ 681 h 2720"/>
              <a:gd name="T40" fmla="*/ 1359 w 2721"/>
              <a:gd name="T41" fmla="*/ 1356 h 2720"/>
              <a:gd name="T42" fmla="*/ 908 w 2721"/>
              <a:gd name="T43" fmla="*/ 908 h 2720"/>
              <a:gd name="T44" fmla="*/ 1815 w 2721"/>
              <a:gd name="T45" fmla="*/ 1364 h 2720"/>
              <a:gd name="T46" fmla="*/ 1814 w 2721"/>
              <a:gd name="T47" fmla="*/ 1809 h 2720"/>
              <a:gd name="T48" fmla="*/ 1816 w 2721"/>
              <a:gd name="T49" fmla="*/ 908 h 2720"/>
              <a:gd name="T50" fmla="*/ 1362 w 2721"/>
              <a:gd name="T51" fmla="*/ 904 h 2720"/>
              <a:gd name="T52" fmla="*/ 1812 w 2721"/>
              <a:gd name="T53" fmla="*/ 904 h 2720"/>
              <a:gd name="T54" fmla="*/ 2267 w 2721"/>
              <a:gd name="T55" fmla="*/ 458 h 2720"/>
              <a:gd name="T56" fmla="*/ 1820 w 2721"/>
              <a:gd name="T57" fmla="*/ 904 h 2720"/>
              <a:gd name="T58" fmla="*/ 1816 w 2721"/>
              <a:gd name="T59" fmla="*/ 901 h 2720"/>
              <a:gd name="T60" fmla="*/ 1584 w 2721"/>
              <a:gd name="T61" fmla="*/ 676 h 2720"/>
              <a:gd name="T62" fmla="*/ 1362 w 2721"/>
              <a:gd name="T63" fmla="*/ 454 h 2720"/>
              <a:gd name="T64" fmla="*/ 1358 w 2721"/>
              <a:gd name="T65" fmla="*/ 450 h 2720"/>
              <a:gd name="T66" fmla="*/ 906 w 2721"/>
              <a:gd name="T67" fmla="*/ 4 h 2720"/>
              <a:gd name="T68" fmla="*/ 1129 w 2721"/>
              <a:gd name="T69" fmla="*/ 678 h 2720"/>
              <a:gd name="T70" fmla="*/ 457 w 2721"/>
              <a:gd name="T71" fmla="*/ 905 h 2720"/>
              <a:gd name="T72" fmla="*/ 681 w 2721"/>
              <a:gd name="T73" fmla="*/ 1127 h 2720"/>
              <a:gd name="T74" fmla="*/ 1129 w 2721"/>
              <a:gd name="T75" fmla="*/ 1586 h 2720"/>
              <a:gd name="T76" fmla="*/ 681 w 2721"/>
              <a:gd name="T77" fmla="*/ 1135 h 2720"/>
              <a:gd name="T78" fmla="*/ 1134 w 2721"/>
              <a:gd name="T79" fmla="*/ 2034 h 2720"/>
              <a:gd name="T80" fmla="*/ 679 w 2721"/>
              <a:gd name="T81" fmla="*/ 2489 h 2720"/>
              <a:gd name="T82" fmla="*/ 1129 w 2721"/>
              <a:gd name="T83" fmla="*/ 2039 h 2720"/>
              <a:gd name="T84" fmla="*/ 1363 w 2721"/>
              <a:gd name="T85" fmla="*/ 1811 h 2720"/>
              <a:gd name="T86" fmla="*/ 1810 w 2721"/>
              <a:gd name="T87" fmla="*/ 1813 h 2720"/>
              <a:gd name="T88" fmla="*/ 1814 w 2721"/>
              <a:gd name="T89" fmla="*/ 2715 h 2720"/>
              <a:gd name="T90" fmla="*/ 2263 w 2721"/>
              <a:gd name="T91" fmla="*/ 2266 h 2720"/>
              <a:gd name="T92" fmla="*/ 2267 w 2721"/>
              <a:gd name="T93" fmla="*/ 2262 h 2720"/>
              <a:gd name="T94" fmla="*/ 2718 w 2721"/>
              <a:gd name="T95" fmla="*/ 1810 h 2720"/>
              <a:gd name="T96" fmla="*/ 2046 w 2721"/>
              <a:gd name="T97" fmla="*/ 1131 h 2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721" h="2720">
                <a:moveTo>
                  <a:pt x="2721" y="452"/>
                </a:moveTo>
                <a:lnTo>
                  <a:pt x="2720" y="451"/>
                </a:lnTo>
                <a:lnTo>
                  <a:pt x="2494" y="677"/>
                </a:lnTo>
                <a:lnTo>
                  <a:pt x="2269" y="451"/>
                </a:lnTo>
                <a:lnTo>
                  <a:pt x="2042" y="225"/>
                </a:lnTo>
                <a:lnTo>
                  <a:pt x="2260" y="8"/>
                </a:lnTo>
                <a:lnTo>
                  <a:pt x="2256" y="4"/>
                </a:lnTo>
                <a:lnTo>
                  <a:pt x="2038" y="221"/>
                </a:lnTo>
                <a:lnTo>
                  <a:pt x="1816" y="0"/>
                </a:lnTo>
                <a:lnTo>
                  <a:pt x="1815" y="0"/>
                </a:lnTo>
                <a:lnTo>
                  <a:pt x="1812" y="2"/>
                </a:lnTo>
                <a:lnTo>
                  <a:pt x="2034" y="225"/>
                </a:lnTo>
                <a:lnTo>
                  <a:pt x="1588" y="671"/>
                </a:lnTo>
                <a:lnTo>
                  <a:pt x="1363" y="448"/>
                </a:lnTo>
                <a:lnTo>
                  <a:pt x="1362" y="446"/>
                </a:lnTo>
                <a:lnTo>
                  <a:pt x="1362" y="446"/>
                </a:lnTo>
                <a:lnTo>
                  <a:pt x="910" y="0"/>
                </a:lnTo>
                <a:lnTo>
                  <a:pt x="902" y="0"/>
                </a:lnTo>
                <a:lnTo>
                  <a:pt x="453" y="448"/>
                </a:lnTo>
                <a:lnTo>
                  <a:pt x="3" y="0"/>
                </a:lnTo>
                <a:lnTo>
                  <a:pt x="0" y="0"/>
                </a:lnTo>
                <a:lnTo>
                  <a:pt x="0" y="4"/>
                </a:lnTo>
                <a:lnTo>
                  <a:pt x="676" y="680"/>
                </a:lnTo>
                <a:lnTo>
                  <a:pt x="451" y="905"/>
                </a:lnTo>
                <a:lnTo>
                  <a:pt x="676" y="1131"/>
                </a:lnTo>
                <a:lnTo>
                  <a:pt x="453" y="1354"/>
                </a:lnTo>
                <a:lnTo>
                  <a:pt x="23" y="923"/>
                </a:lnTo>
                <a:lnTo>
                  <a:pt x="19" y="927"/>
                </a:lnTo>
                <a:lnTo>
                  <a:pt x="449" y="1358"/>
                </a:lnTo>
                <a:lnTo>
                  <a:pt x="0" y="1807"/>
                </a:lnTo>
                <a:lnTo>
                  <a:pt x="0" y="1813"/>
                </a:lnTo>
                <a:lnTo>
                  <a:pt x="451" y="2266"/>
                </a:lnTo>
                <a:lnTo>
                  <a:pt x="0" y="2716"/>
                </a:lnTo>
                <a:lnTo>
                  <a:pt x="0" y="2720"/>
                </a:lnTo>
                <a:lnTo>
                  <a:pt x="3" y="2720"/>
                </a:lnTo>
                <a:lnTo>
                  <a:pt x="455" y="2270"/>
                </a:lnTo>
                <a:lnTo>
                  <a:pt x="902" y="2720"/>
                </a:lnTo>
                <a:lnTo>
                  <a:pt x="906" y="2720"/>
                </a:lnTo>
                <a:lnTo>
                  <a:pt x="904" y="2719"/>
                </a:lnTo>
                <a:lnTo>
                  <a:pt x="906" y="2716"/>
                </a:lnTo>
                <a:lnTo>
                  <a:pt x="683" y="2493"/>
                </a:lnTo>
                <a:lnTo>
                  <a:pt x="1134" y="2041"/>
                </a:lnTo>
                <a:lnTo>
                  <a:pt x="1357" y="2266"/>
                </a:lnTo>
                <a:lnTo>
                  <a:pt x="906" y="2716"/>
                </a:lnTo>
                <a:lnTo>
                  <a:pt x="908" y="2719"/>
                </a:lnTo>
                <a:lnTo>
                  <a:pt x="906" y="2720"/>
                </a:lnTo>
                <a:lnTo>
                  <a:pt x="909" y="2720"/>
                </a:lnTo>
                <a:lnTo>
                  <a:pt x="1361" y="2270"/>
                </a:lnTo>
                <a:lnTo>
                  <a:pt x="1812" y="2720"/>
                </a:lnTo>
                <a:lnTo>
                  <a:pt x="1815" y="2720"/>
                </a:lnTo>
                <a:lnTo>
                  <a:pt x="2267" y="2270"/>
                </a:lnTo>
                <a:lnTo>
                  <a:pt x="2716" y="2720"/>
                </a:lnTo>
                <a:lnTo>
                  <a:pt x="2720" y="2716"/>
                </a:lnTo>
                <a:lnTo>
                  <a:pt x="2269" y="2266"/>
                </a:lnTo>
                <a:lnTo>
                  <a:pt x="2721" y="1815"/>
                </a:lnTo>
                <a:lnTo>
                  <a:pt x="2721" y="1805"/>
                </a:lnTo>
                <a:lnTo>
                  <a:pt x="2271" y="1356"/>
                </a:lnTo>
                <a:lnTo>
                  <a:pt x="2721" y="909"/>
                </a:lnTo>
                <a:lnTo>
                  <a:pt x="2721" y="901"/>
                </a:lnTo>
                <a:lnTo>
                  <a:pt x="2498" y="681"/>
                </a:lnTo>
                <a:lnTo>
                  <a:pt x="2721" y="458"/>
                </a:lnTo>
                <a:lnTo>
                  <a:pt x="2721" y="452"/>
                </a:lnTo>
                <a:close/>
                <a:moveTo>
                  <a:pt x="1359" y="1356"/>
                </a:moveTo>
                <a:lnTo>
                  <a:pt x="1134" y="1581"/>
                </a:lnTo>
                <a:lnTo>
                  <a:pt x="683" y="1131"/>
                </a:lnTo>
                <a:lnTo>
                  <a:pt x="908" y="908"/>
                </a:lnTo>
                <a:lnTo>
                  <a:pt x="909" y="905"/>
                </a:lnTo>
                <a:lnTo>
                  <a:pt x="1134" y="682"/>
                </a:lnTo>
                <a:lnTo>
                  <a:pt x="1815" y="1364"/>
                </a:lnTo>
                <a:lnTo>
                  <a:pt x="2044" y="1135"/>
                </a:lnTo>
                <a:lnTo>
                  <a:pt x="2264" y="1356"/>
                </a:lnTo>
                <a:lnTo>
                  <a:pt x="1814" y="1809"/>
                </a:lnTo>
                <a:lnTo>
                  <a:pt x="1359" y="1356"/>
                </a:lnTo>
                <a:close/>
                <a:moveTo>
                  <a:pt x="1816" y="908"/>
                </a:moveTo>
                <a:lnTo>
                  <a:pt x="1816" y="908"/>
                </a:lnTo>
                <a:lnTo>
                  <a:pt x="2039" y="1131"/>
                </a:lnTo>
                <a:lnTo>
                  <a:pt x="1815" y="1357"/>
                </a:lnTo>
                <a:lnTo>
                  <a:pt x="1362" y="904"/>
                </a:lnTo>
                <a:lnTo>
                  <a:pt x="1588" y="680"/>
                </a:lnTo>
                <a:lnTo>
                  <a:pt x="1812" y="904"/>
                </a:lnTo>
                <a:lnTo>
                  <a:pt x="1812" y="904"/>
                </a:lnTo>
                <a:lnTo>
                  <a:pt x="1816" y="908"/>
                </a:lnTo>
                <a:close/>
                <a:moveTo>
                  <a:pt x="1820" y="904"/>
                </a:moveTo>
                <a:lnTo>
                  <a:pt x="2267" y="458"/>
                </a:lnTo>
                <a:lnTo>
                  <a:pt x="2491" y="681"/>
                </a:lnTo>
                <a:lnTo>
                  <a:pt x="2044" y="1127"/>
                </a:lnTo>
                <a:lnTo>
                  <a:pt x="1820" y="904"/>
                </a:lnTo>
                <a:close/>
                <a:moveTo>
                  <a:pt x="2038" y="229"/>
                </a:moveTo>
                <a:lnTo>
                  <a:pt x="2263" y="454"/>
                </a:lnTo>
                <a:lnTo>
                  <a:pt x="1816" y="901"/>
                </a:lnTo>
                <a:lnTo>
                  <a:pt x="1591" y="676"/>
                </a:lnTo>
                <a:lnTo>
                  <a:pt x="2038" y="229"/>
                </a:lnTo>
                <a:close/>
                <a:moveTo>
                  <a:pt x="1584" y="676"/>
                </a:moveTo>
                <a:lnTo>
                  <a:pt x="1359" y="901"/>
                </a:lnTo>
                <a:lnTo>
                  <a:pt x="1136" y="678"/>
                </a:lnTo>
                <a:lnTo>
                  <a:pt x="1362" y="454"/>
                </a:lnTo>
                <a:lnTo>
                  <a:pt x="1584" y="676"/>
                </a:lnTo>
                <a:close/>
                <a:moveTo>
                  <a:pt x="906" y="4"/>
                </a:moveTo>
                <a:lnTo>
                  <a:pt x="1358" y="450"/>
                </a:lnTo>
                <a:lnTo>
                  <a:pt x="1134" y="676"/>
                </a:lnTo>
                <a:lnTo>
                  <a:pt x="683" y="225"/>
                </a:lnTo>
                <a:lnTo>
                  <a:pt x="906" y="4"/>
                </a:lnTo>
                <a:close/>
                <a:moveTo>
                  <a:pt x="456" y="452"/>
                </a:moveTo>
                <a:lnTo>
                  <a:pt x="681" y="229"/>
                </a:lnTo>
                <a:lnTo>
                  <a:pt x="1129" y="678"/>
                </a:lnTo>
                <a:lnTo>
                  <a:pt x="906" y="901"/>
                </a:lnTo>
                <a:lnTo>
                  <a:pt x="456" y="452"/>
                </a:lnTo>
                <a:close/>
                <a:moveTo>
                  <a:pt x="457" y="905"/>
                </a:moveTo>
                <a:lnTo>
                  <a:pt x="681" y="684"/>
                </a:lnTo>
                <a:lnTo>
                  <a:pt x="902" y="905"/>
                </a:lnTo>
                <a:lnTo>
                  <a:pt x="681" y="1127"/>
                </a:lnTo>
                <a:lnTo>
                  <a:pt x="457" y="905"/>
                </a:lnTo>
                <a:close/>
                <a:moveTo>
                  <a:pt x="681" y="1135"/>
                </a:moveTo>
                <a:lnTo>
                  <a:pt x="1129" y="1586"/>
                </a:lnTo>
                <a:lnTo>
                  <a:pt x="906" y="1807"/>
                </a:lnTo>
                <a:lnTo>
                  <a:pt x="457" y="1358"/>
                </a:lnTo>
                <a:lnTo>
                  <a:pt x="681" y="1135"/>
                </a:lnTo>
                <a:close/>
                <a:moveTo>
                  <a:pt x="1134" y="1588"/>
                </a:moveTo>
                <a:lnTo>
                  <a:pt x="1355" y="1811"/>
                </a:lnTo>
                <a:lnTo>
                  <a:pt x="1134" y="2034"/>
                </a:lnTo>
                <a:lnTo>
                  <a:pt x="910" y="1811"/>
                </a:lnTo>
                <a:lnTo>
                  <a:pt x="1134" y="1588"/>
                </a:lnTo>
                <a:close/>
                <a:moveTo>
                  <a:pt x="679" y="2489"/>
                </a:moveTo>
                <a:lnTo>
                  <a:pt x="4" y="1810"/>
                </a:lnTo>
                <a:lnTo>
                  <a:pt x="453" y="1362"/>
                </a:lnTo>
                <a:lnTo>
                  <a:pt x="1129" y="2039"/>
                </a:lnTo>
                <a:lnTo>
                  <a:pt x="679" y="2489"/>
                </a:lnTo>
                <a:close/>
                <a:moveTo>
                  <a:pt x="1138" y="2039"/>
                </a:moveTo>
                <a:lnTo>
                  <a:pt x="1363" y="1811"/>
                </a:lnTo>
                <a:lnTo>
                  <a:pt x="1138" y="1586"/>
                </a:lnTo>
                <a:lnTo>
                  <a:pt x="1359" y="1362"/>
                </a:lnTo>
                <a:lnTo>
                  <a:pt x="1810" y="1813"/>
                </a:lnTo>
                <a:lnTo>
                  <a:pt x="1361" y="2262"/>
                </a:lnTo>
                <a:lnTo>
                  <a:pt x="1138" y="2039"/>
                </a:lnTo>
                <a:close/>
                <a:moveTo>
                  <a:pt x="1814" y="2715"/>
                </a:moveTo>
                <a:lnTo>
                  <a:pt x="1365" y="2266"/>
                </a:lnTo>
                <a:lnTo>
                  <a:pt x="1814" y="1817"/>
                </a:lnTo>
                <a:lnTo>
                  <a:pt x="2263" y="2266"/>
                </a:lnTo>
                <a:lnTo>
                  <a:pt x="1814" y="2715"/>
                </a:lnTo>
                <a:close/>
                <a:moveTo>
                  <a:pt x="2718" y="1810"/>
                </a:moveTo>
                <a:lnTo>
                  <a:pt x="2267" y="2262"/>
                </a:lnTo>
                <a:lnTo>
                  <a:pt x="1816" y="1813"/>
                </a:lnTo>
                <a:lnTo>
                  <a:pt x="2267" y="1360"/>
                </a:lnTo>
                <a:lnTo>
                  <a:pt x="2718" y="1810"/>
                </a:lnTo>
                <a:close/>
                <a:moveTo>
                  <a:pt x="2717" y="905"/>
                </a:moveTo>
                <a:lnTo>
                  <a:pt x="2267" y="1352"/>
                </a:lnTo>
                <a:lnTo>
                  <a:pt x="2046" y="1131"/>
                </a:lnTo>
                <a:lnTo>
                  <a:pt x="2494" y="684"/>
                </a:lnTo>
                <a:lnTo>
                  <a:pt x="2717" y="905"/>
                </a:lnTo>
                <a:close/>
              </a:path>
            </a:pathLst>
          </a:custGeom>
          <a:gradFill flip="none" rotWithShape="1">
            <a:gsLst>
              <a:gs pos="30000">
                <a:schemeClr val="accent6">
                  <a:alpha val="30000"/>
                </a:schemeClr>
              </a:gs>
              <a:gs pos="0">
                <a:schemeClr val="accent6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47" name="Rectangle"/>
          <p:cNvSpPr/>
          <p:nvPr/>
        </p:nvSpPr>
        <p:spPr>
          <a:xfrm rot="2700000">
            <a:off x="5997198" y="5673545"/>
            <a:ext cx="3690087" cy="3702311"/>
          </a:xfrm>
          <a:prstGeom prst="rect">
            <a:avLst/>
          </a:prstGeom>
          <a:solidFill>
            <a:schemeClr val="bg2"/>
          </a:solidFill>
          <a:ln w="12700">
            <a:miter lim="400000"/>
          </a:ln>
        </p:spPr>
        <p:txBody>
          <a:bodyPr tIns="45708" bIns="45708" anchor="ctr"/>
          <a:lstStyle/>
          <a:p>
            <a:endParaRPr dirty="0"/>
          </a:p>
        </p:txBody>
      </p:sp>
      <p:sp>
        <p:nvSpPr>
          <p:cNvPr id="348" name="Rectangle"/>
          <p:cNvSpPr/>
          <p:nvPr/>
        </p:nvSpPr>
        <p:spPr>
          <a:xfrm rot="2700000">
            <a:off x="9665499" y="2969458"/>
            <a:ext cx="2463485" cy="1247766"/>
          </a:xfrm>
          <a:prstGeom prst="rect">
            <a:avLst/>
          </a:prstGeom>
          <a:solidFill>
            <a:schemeClr val="bg2"/>
          </a:solidFill>
          <a:ln w="12700">
            <a:miter lim="400000"/>
          </a:ln>
        </p:spPr>
        <p:txBody>
          <a:bodyPr tIns="45708" bIns="45708" anchor="ctr"/>
          <a:lstStyle/>
          <a:p>
            <a:endParaRPr dirty="0"/>
          </a:p>
        </p:txBody>
      </p:sp>
      <p:sp>
        <p:nvSpPr>
          <p:cNvPr id="350" name="Rectangle"/>
          <p:cNvSpPr/>
          <p:nvPr/>
        </p:nvSpPr>
        <p:spPr>
          <a:xfrm rot="2700000">
            <a:off x="7744281" y="3926105"/>
            <a:ext cx="3689481" cy="368983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>
                  <a:lumMod val="75000"/>
                </a:schemeClr>
              </a:gs>
            </a:gsLst>
            <a:lin ang="5400000"/>
          </a:gradFill>
          <a:ln w="12700">
            <a:miter lim="400000"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</p:spPr>
        <p:txBody>
          <a:bodyPr tIns="45708" bIns="45708" anchor="ctr"/>
          <a:lstStyle/>
          <a:p>
            <a:endParaRPr dirty="0"/>
          </a:p>
        </p:txBody>
      </p:sp>
      <p:pic>
        <p:nvPicPr>
          <p:cNvPr id="351" name="pasted-image.pdf" descr="pasted-image.pdf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3208" y="5423986"/>
            <a:ext cx="562024" cy="668229"/>
          </a:xfrm>
          <a:prstGeom prst="rect">
            <a:avLst/>
          </a:prstGeom>
          <a:ln w="12700">
            <a:miter lim="400000"/>
          </a:ln>
        </p:spPr>
      </p:pic>
      <p:pic>
        <p:nvPicPr>
          <p:cNvPr id="352" name="pasted-image.pdf" descr="pasted-image.pdf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0115" y="4611607"/>
            <a:ext cx="780399" cy="7986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pasted-image.pdf" descr="pasted-image.pdf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8335" y="4662911"/>
            <a:ext cx="780399" cy="6960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pasted-image.pdf" descr="pasted-image.pdf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8622" y="5446299"/>
            <a:ext cx="706820" cy="6960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5" name="pasted-image.pdf" descr="pasted-image.pdf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2553" y="5465821"/>
            <a:ext cx="607710" cy="584559"/>
          </a:xfrm>
          <a:prstGeom prst="rect">
            <a:avLst/>
          </a:prstGeom>
          <a:ln w="12700">
            <a:miter lim="400000"/>
          </a:ln>
        </p:spPr>
      </p:pic>
      <p:sp>
        <p:nvSpPr>
          <p:cNvPr id="357" name="quote"/>
          <p:cNvSpPr txBox="1"/>
          <p:nvPr/>
        </p:nvSpPr>
        <p:spPr>
          <a:xfrm>
            <a:off x="221542" y="1390808"/>
            <a:ext cx="7737823" cy="470770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45708" bIns="45708">
            <a:no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Key Features and Benefits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Performance Lifecycle Management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Benchmarking	Stress Testing 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System Sizing		Tuning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Troubleshooting	Validation of Performance Changes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Capacity Analysis	&amp; More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Complete Performance Information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Allows Management Systems Performance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Provides Trend Analysis and Performance Prediction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Performance Data Management and Analysis </a:t>
            </a:r>
          </a:p>
          <a:p>
            <a:pPr lvl="1"/>
            <a:endParaRPr lang="en-US" sz="2100" dirty="0">
              <a:ea typeface="Helvetica Neue Medium"/>
              <a:cs typeface="Helvetica Neue Medium"/>
              <a:sym typeface="Helvetica Neue Medium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Supported Environments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OpenVMS Alpha V7.2-2 and higher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100" dirty="0">
                <a:ea typeface="Helvetica Neue Medium"/>
                <a:cs typeface="Helvetica Neue Medium"/>
                <a:sym typeface="Helvetica Neue Medium"/>
              </a:rPr>
              <a:t>OpenVMS IA64 V8.2 and higher</a:t>
            </a:r>
          </a:p>
          <a:p>
            <a:pPr marL="285750" indent="-285750">
              <a:buFont typeface="Arial" charset="0"/>
              <a:buChar char="•"/>
            </a:pPr>
            <a:endParaRPr lang="en-US" sz="2100" dirty="0">
              <a:ea typeface="Helvetica Neue Medium"/>
              <a:cs typeface="Helvetica Neue Medium"/>
              <a:sym typeface="Helvetica Neue Medium"/>
            </a:endParaRPr>
          </a:p>
          <a:p>
            <a:endParaRPr lang="en-US" sz="2100" dirty="0">
              <a:ea typeface="Helvetica Neue Medium"/>
              <a:cs typeface="Helvetica Neue Medium"/>
              <a:sym typeface="Helvetica Neue Medium"/>
            </a:endParaRPr>
          </a:p>
          <a:p>
            <a:pPr lvl="1"/>
            <a:endParaRPr lang="en-US" sz="2100" dirty="0">
              <a:ea typeface="Helvetica Neue Medium"/>
              <a:cs typeface="Helvetica Neue Medium"/>
              <a:sym typeface="Helvetica Neue Medium"/>
            </a:endParaRPr>
          </a:p>
          <a:p>
            <a:pPr marL="285750" indent="-285750">
              <a:buFont typeface="Arial" charset="0"/>
              <a:buChar char="•"/>
            </a:pPr>
            <a:endParaRPr lang="en-US" sz="2100" dirty="0">
              <a:solidFill>
                <a:schemeClr val="accent4"/>
              </a:solidFill>
              <a:ea typeface="Helvetica Neue Medium"/>
              <a:cs typeface="Helvetica Neue Medium"/>
              <a:sym typeface="Helvetica Neue Medium"/>
            </a:endParaRPr>
          </a:p>
          <a:p>
            <a:pPr marL="285750" indent="-285750">
              <a:buFont typeface="Arial" charset="0"/>
              <a:buChar char="•"/>
            </a:pPr>
            <a:endParaRPr lang="en-US" sz="2100" dirty="0">
              <a:solidFill>
                <a:schemeClr val="accent4"/>
              </a:solidFill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58" name="Mission critical"/>
          <p:cNvSpPr txBox="1">
            <a:spLocks noGrp="1"/>
          </p:cNvSpPr>
          <p:nvPr>
            <p:ph type="body" sz="half" idx="1"/>
          </p:nvPr>
        </p:nvSpPr>
        <p:spPr>
          <a:xfrm>
            <a:off x="601988" y="538905"/>
            <a:ext cx="5943600" cy="68637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0000" lnSpcReduction="20000"/>
          </a:bodyPr>
          <a:lstStyle>
            <a:lvl1pPr marL="0" indent="0">
              <a:lnSpc>
                <a:spcPct val="70000"/>
              </a:lnSpc>
              <a:spcBef>
                <a:spcPts val="3400"/>
              </a:spcBef>
              <a:buSzTx/>
              <a:buNone/>
              <a:defRPr sz="20000">
                <a:solidFill>
                  <a:srgbClr val="05224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>
              <a:lnSpc>
                <a:spcPct val="75000"/>
              </a:lnSpc>
              <a:spcBef>
                <a:spcPts val="0"/>
              </a:spcBef>
            </a:pPr>
            <a:r>
              <a:rPr lang="en-US" sz="4400" u="sng" dirty="0">
                <a:solidFill>
                  <a:schemeClr val="tx2"/>
                </a:solidFill>
                <a:latin typeface="+mn-lt"/>
              </a:rPr>
              <a:t>New Product - PerfDat</a:t>
            </a:r>
          </a:p>
          <a:p>
            <a:pPr>
              <a:lnSpc>
                <a:spcPct val="75000"/>
              </a:lnSpc>
              <a:spcBef>
                <a:spcPts val="0"/>
              </a:spcBef>
            </a:pPr>
            <a:r>
              <a:rPr lang="en-US" sz="4400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B830D33-D1D6-0F4F-9228-702E351E6279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56075"/>
          <a:stretch/>
        </p:blipFill>
        <p:spPr>
          <a:xfrm>
            <a:off x="11108728" y="6426666"/>
            <a:ext cx="622308" cy="37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74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 learn more please contact us: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vmssoftware.com</a:t>
            </a:r>
          </a:p>
          <a:p>
            <a:r>
              <a:rPr lang="en-US" dirty="0"/>
              <a:t>info@vmssoftware.com</a:t>
            </a:r>
          </a:p>
          <a:p>
            <a:r>
              <a:rPr lang="en-US" dirty="0"/>
              <a:t>+1.978.451.0110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1386644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4605</TotalTime>
  <Words>97</Words>
  <Application>Microsoft Macintosh PowerPoint</Application>
  <PresentationFormat>Widescreen</PresentationFormat>
  <Paragraphs>44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Helvetica Neue Medium</vt:lpstr>
      <vt:lpstr>Office Theme</vt:lpstr>
      <vt:lpstr>Divider with</vt:lpstr>
      <vt:lpstr>PowerPoint Presentation</vt:lpstr>
      <vt:lpstr>PowerPoint Presentation</vt:lpstr>
      <vt:lpstr>To learn more please contact us: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205</cp:revision>
  <cp:lastPrinted>2018-04-10T13:07:44Z</cp:lastPrinted>
  <dcterms:created xsi:type="dcterms:W3CDTF">2017-09-30T13:38:40Z</dcterms:created>
  <dcterms:modified xsi:type="dcterms:W3CDTF">2019-05-08T14:19:56Z</dcterms:modified>
</cp:coreProperties>
</file>